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8" r:id="rId6"/>
    <p:sldId id="269" r:id="rId7"/>
    <p:sldId id="261" r:id="rId8"/>
    <p:sldId id="270" r:id="rId9"/>
    <p:sldId id="271" r:id="rId10"/>
    <p:sldId id="262" r:id="rId11"/>
    <p:sldId id="273" r:id="rId12"/>
    <p:sldId id="272" r:id="rId13"/>
    <p:sldId id="263" r:id="rId14"/>
    <p:sldId id="274" r:id="rId15"/>
    <p:sldId id="275" r:id="rId16"/>
    <p:sldId id="264" r:id="rId17"/>
    <p:sldId id="265" r:id="rId18"/>
    <p:sldId id="266" r:id="rId19"/>
    <p:sldId id="267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D3954-48DC-43FD-93F1-DF5F14254E17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5D56-496F-4583-B6AF-78FE0A6A7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5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f4883c2d7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31f4883c2d7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5172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3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75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4387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1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6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2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70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799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8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8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6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F600C2-23A1-4D33-B30F-B773A23C0000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7A2EAE5-C179-4229-94CE-245B07DA5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1;p25">
            <a:extLst>
              <a:ext uri="{FF2B5EF4-FFF2-40B4-BE49-F238E27FC236}">
                <a16:creationId xmlns:a16="http://schemas.microsoft.com/office/drawing/2014/main" id="{C8778499-79C7-AB1C-C80D-D6315BA666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5507" y="304800"/>
            <a:ext cx="9222657" cy="40213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DD85D9-596D-BAFE-96E1-FD41F91E895F}"/>
              </a:ext>
            </a:extLst>
          </p:cNvPr>
          <p:cNvSpPr txBox="1"/>
          <p:nvPr/>
        </p:nvSpPr>
        <p:spPr>
          <a:xfrm>
            <a:off x="1956619" y="4500234"/>
            <a:ext cx="8278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C00000"/>
                </a:solidFill>
                <a:latin typeface="Arial Black" panose="020B0A04020102020204" pitchFamily="34" charset="0"/>
              </a:rPr>
              <a:t>CS 5610 – Introduction to Cloud Computing</a:t>
            </a:r>
          </a:p>
        </p:txBody>
      </p:sp>
      <p:pic>
        <p:nvPicPr>
          <p:cNvPr id="6" name="Google Shape;133;p25">
            <a:extLst>
              <a:ext uri="{FF2B5EF4-FFF2-40B4-BE49-F238E27FC236}">
                <a16:creationId xmlns:a16="http://schemas.microsoft.com/office/drawing/2014/main" id="{B9A66827-80F7-2C06-9DD7-B137A78067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95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F89C303D-E280-1DF3-BA98-4A296563EE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DE05F-FEC1-87C1-EEAA-599426239326}"/>
              </a:ext>
            </a:extLst>
          </p:cNvPr>
          <p:cNvSpPr txBox="1"/>
          <p:nvPr/>
        </p:nvSpPr>
        <p:spPr>
          <a:xfrm>
            <a:off x="678426" y="629265"/>
            <a:ext cx="38444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Arial Black" panose="020B0A04020102020204" pitchFamily="34" charset="0"/>
              </a:rPr>
              <a:t>DynamoDB: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1CCE7-960A-0FA4-33F6-2D5BE9AA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48" y="2045109"/>
            <a:ext cx="2546555" cy="225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6DCD7-DC2F-D1AC-B4A2-CA95AB08195D}"/>
              </a:ext>
            </a:extLst>
          </p:cNvPr>
          <p:cNvSpPr txBox="1"/>
          <p:nvPr/>
        </p:nvSpPr>
        <p:spPr>
          <a:xfrm>
            <a:off x="5948515" y="1075541"/>
            <a:ext cx="50636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fully managed NoSQL database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 data in key-value or document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Delivers millisecond response times at any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 for apps needing fast and flexible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Automatically scales with your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features like backup, restore, and TTL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Integrates easily with Lambda and API Gateway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30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5F687-47C6-F6AE-D2CF-8864F93DB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2" y="559743"/>
            <a:ext cx="10864647" cy="46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8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D5B00-BD12-9F43-51FE-F3C8FD07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452283"/>
            <a:ext cx="10304208" cy="471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3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0D3512D6-F7D7-E85B-65B2-5D1C7E3DDF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2D2DE7-A340-8932-6007-0C1B6BEE4980}"/>
              </a:ext>
            </a:extLst>
          </p:cNvPr>
          <p:cNvSpPr txBox="1"/>
          <p:nvPr/>
        </p:nvSpPr>
        <p:spPr>
          <a:xfrm>
            <a:off x="678426" y="560439"/>
            <a:ext cx="53290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Arial Black" panose="020B0A04020102020204" pitchFamily="34" charset="0"/>
              </a:rPr>
              <a:t>Lambda: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7CAA0-B353-A1BE-62BF-37095C80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55" y="1848463"/>
            <a:ext cx="2979174" cy="2281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A35D07-8BD8-D26B-AB5C-C9A2B7AE9230}"/>
              </a:ext>
            </a:extLst>
          </p:cNvPr>
          <p:cNvSpPr txBox="1"/>
          <p:nvPr/>
        </p:nvSpPr>
        <p:spPr>
          <a:xfrm>
            <a:off x="5712541" y="714583"/>
            <a:ext cx="53290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serverless compute service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Runs code in response to events (e.g., API calls, uploads)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server management needed — just write and deploy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multiple languages (Python, Node.js, Java,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Automatically scales based on request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Integrates easily with API Gateway, S3, and DynamoDB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 for lightweight backend logic and automation</a:t>
            </a:r>
          </a:p>
        </p:txBody>
      </p:sp>
    </p:spTree>
    <p:extLst>
      <p:ext uri="{BB962C8B-B14F-4D97-AF65-F5344CB8AC3E}">
        <p14:creationId xmlns:p14="http://schemas.microsoft.com/office/powerpoint/2010/main" val="337550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C433B1-760D-1996-8B7B-261ADE95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8" y="530942"/>
            <a:ext cx="10264877" cy="454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2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2AA66-F456-6AC1-C7F6-2342FA90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0" y="373626"/>
            <a:ext cx="10028904" cy="48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58B00078-4F10-BB0A-97C8-C0C57F5816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F86BF-17DE-B7CC-69CA-5BADFD50FD25}"/>
              </a:ext>
            </a:extLst>
          </p:cNvPr>
          <p:cNvSpPr txBox="1"/>
          <p:nvPr/>
        </p:nvSpPr>
        <p:spPr>
          <a:xfrm>
            <a:off x="698090" y="599768"/>
            <a:ext cx="457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  <a:latin typeface="Arial Black" panose="020B0A04020102020204" pitchFamily="34" charset="0"/>
              </a:rPr>
              <a:t>API Gateway: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CD111-BD34-AD1B-55E6-DD63114B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55" y="2121405"/>
            <a:ext cx="3274142" cy="2349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C47DB7-54FA-0A14-3705-D2E912EDBCB1}"/>
              </a:ext>
            </a:extLst>
          </p:cNvPr>
          <p:cNvSpPr txBox="1"/>
          <p:nvPr/>
        </p:nvSpPr>
        <p:spPr>
          <a:xfrm>
            <a:off x="5987844" y="459563"/>
            <a:ext cx="54274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fully managed service to create and manage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Acts as a bridge between frontend and backend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 HTTP requests and routes them to services like 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REST, HTTP, and WebSocket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Built-in features for throttling, authorization, and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Scales automatically to handle any number of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 seamlessly with Lambda, DynamoDB, and IAM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65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9A372098-BADE-64CB-26BD-4E6747A32D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B7798-B390-C7C8-3E29-47FAE2DF5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8" y="491613"/>
            <a:ext cx="10284543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8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6D94EAE6-6421-816B-C867-114A89CECDE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3313C2-1F06-F3DC-D6C0-5FEFF20A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2" y="658761"/>
            <a:ext cx="10500853" cy="46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18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7FF475C8-712C-5A38-D153-F049526E1C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C1C17-B3A0-6C1C-014E-EF8FB337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0" y="363794"/>
            <a:ext cx="11090787" cy="48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8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A72980B7-55AC-8AFF-CE77-5C0D6F8373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6DD1F-AD44-D369-89A5-55BCDFAD3DE7}"/>
              </a:ext>
            </a:extLst>
          </p:cNvPr>
          <p:cNvSpPr txBox="1"/>
          <p:nvPr/>
        </p:nvSpPr>
        <p:spPr>
          <a:xfrm>
            <a:off x="2556388" y="1412335"/>
            <a:ext cx="6469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Project: Serverless </a:t>
            </a:r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Application  (Employee Information Portal)</a:t>
            </a:r>
            <a:endParaRPr lang="en-US" sz="2300" b="1" dirty="0">
              <a:solidFill>
                <a:srgbClr val="C00000"/>
              </a:solidFill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B811B-CCD9-6559-EEE3-78F94C0CAE25}"/>
              </a:ext>
            </a:extLst>
          </p:cNvPr>
          <p:cNvSpPr txBox="1"/>
          <p:nvPr/>
        </p:nvSpPr>
        <p:spPr>
          <a:xfrm>
            <a:off x="7108723" y="2644877"/>
            <a:ext cx="4395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Developed by:</a:t>
            </a:r>
          </a:p>
          <a:p>
            <a:r>
              <a:rPr 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Sridivya Puttoju</a:t>
            </a:r>
          </a:p>
          <a:p>
            <a:r>
              <a:rPr 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700767142</a:t>
            </a:r>
          </a:p>
        </p:txBody>
      </p:sp>
    </p:spTree>
    <p:extLst>
      <p:ext uri="{BB962C8B-B14F-4D97-AF65-F5344CB8AC3E}">
        <p14:creationId xmlns:p14="http://schemas.microsoft.com/office/powerpoint/2010/main" val="1225213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868" y="663034"/>
            <a:ext cx="6121801" cy="320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0"/>
          <p:cNvSpPr txBox="1"/>
          <p:nvPr/>
        </p:nvSpPr>
        <p:spPr>
          <a:xfrm>
            <a:off x="624968" y="4432667"/>
            <a:ext cx="10591600" cy="5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CF202E"/>
              </a:buClr>
              <a:buSzPts val="3200"/>
            </a:pPr>
            <a:r>
              <a:rPr lang="en" sz="3000" b="1" dirty="0">
                <a:solidFill>
                  <a:srgbClr val="CF202E"/>
                </a:solidFill>
                <a:latin typeface="Arial Black" panose="020B0A04020102020204" pitchFamily="34" charset="0"/>
                <a:ea typeface="Raleway"/>
                <a:cs typeface="Raleway"/>
                <a:sym typeface="Raleway"/>
              </a:rPr>
              <a:t>Thank You!!</a:t>
            </a:r>
            <a:endParaRPr sz="3000" b="1" dirty="0">
              <a:solidFill>
                <a:srgbClr val="CF202E"/>
              </a:solidFill>
              <a:latin typeface="Arial Black" panose="020B0A04020102020204" pitchFamily="34" charset="0"/>
              <a:ea typeface="Raleway"/>
              <a:cs typeface="Raleway"/>
              <a:sym typeface="Raleway"/>
            </a:endParaRPr>
          </a:p>
        </p:txBody>
      </p:sp>
      <p:pic>
        <p:nvPicPr>
          <p:cNvPr id="240" name="Google Shape;24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5663168"/>
            <a:ext cx="879633" cy="1194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E8B86694-641F-5461-5858-8C8680A8F3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EE059B-CB74-90D9-B814-E9DE51622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759381" cy="5614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1AA35-A59E-E940-EF59-FC87F1B03034}"/>
              </a:ext>
            </a:extLst>
          </p:cNvPr>
          <p:cNvSpPr txBox="1"/>
          <p:nvPr/>
        </p:nvSpPr>
        <p:spPr>
          <a:xfrm>
            <a:off x="196645" y="186813"/>
            <a:ext cx="53782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  <a:latin typeface="Arial Black" panose="020B0A04020102020204" pitchFamily="34" charset="0"/>
              </a:rPr>
              <a:t>Serverless Web application:</a:t>
            </a:r>
          </a:p>
        </p:txBody>
      </p:sp>
    </p:spTree>
    <p:extLst>
      <p:ext uri="{BB962C8B-B14F-4D97-AF65-F5344CB8AC3E}">
        <p14:creationId xmlns:p14="http://schemas.microsoft.com/office/powerpoint/2010/main" val="188563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C659DDFE-5814-1FFF-E13D-5D96DA712A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E09C06-67C9-A27C-A6C8-2B5664B7871D}"/>
              </a:ext>
            </a:extLst>
          </p:cNvPr>
          <p:cNvSpPr txBox="1"/>
          <p:nvPr/>
        </p:nvSpPr>
        <p:spPr>
          <a:xfrm>
            <a:off x="363794" y="442452"/>
            <a:ext cx="60468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Arial Black" panose="020B0A04020102020204" pitchFamily="34" charset="0"/>
              </a:rPr>
              <a:t>S3 - Cloud Storage: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B5E40-3AC0-5512-9B76-F26CCAA38DDB}"/>
              </a:ext>
            </a:extLst>
          </p:cNvPr>
          <p:cNvSpPr txBox="1"/>
          <p:nvPr/>
        </p:nvSpPr>
        <p:spPr>
          <a:xfrm>
            <a:off x="5624052" y="1386348"/>
            <a:ext cx="487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S3 - Simple Storage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 &amp; retrieves any amount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Great for static website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Highly durable and always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versioning and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 with CloudFront for fast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stored in buckets (like folders)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67296-6175-7F8A-901A-F29B53A5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05" y="1836347"/>
            <a:ext cx="3677266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8B374-4759-140C-F21D-F4A818A4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22786"/>
            <a:ext cx="10471355" cy="49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5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3C2E2-FDC0-2D04-D4C7-75E72DAB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2" y="442452"/>
            <a:ext cx="10569679" cy="49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25">
            <a:extLst>
              <a:ext uri="{FF2B5EF4-FFF2-40B4-BE49-F238E27FC236}">
                <a16:creationId xmlns:a16="http://schemas.microsoft.com/office/drawing/2014/main" id="{20BED2F3-12B4-BD2D-0A06-1EF826281E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15897"/>
            <a:ext cx="1022555" cy="136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89BD2-1AB4-6901-0C52-51D0730B3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43" y="2005781"/>
            <a:ext cx="2989006" cy="2458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39D367-942F-A971-712D-E1DE6271BA11}"/>
              </a:ext>
            </a:extLst>
          </p:cNvPr>
          <p:cNvSpPr txBox="1"/>
          <p:nvPr/>
        </p:nvSpPr>
        <p:spPr>
          <a:xfrm>
            <a:off x="6194323" y="860252"/>
            <a:ext cx="50341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Content Delivery Network (CDN)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Delivers data, videos, websites, and APIs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Speeds up content by caching it at edge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 with S3, Lambda, and API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Improves load time and reduces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HTTPS for secure content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 for serving static and dynamic web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3C901-0724-F6DB-515D-0FBA358FD236}"/>
              </a:ext>
            </a:extLst>
          </p:cNvPr>
          <p:cNvSpPr txBox="1"/>
          <p:nvPr/>
        </p:nvSpPr>
        <p:spPr>
          <a:xfrm>
            <a:off x="550606" y="363794"/>
            <a:ext cx="49062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Arial Black" panose="020B0A04020102020204" pitchFamily="34" charset="0"/>
              </a:rPr>
              <a:t>CloudFront:</a:t>
            </a:r>
          </a:p>
        </p:txBody>
      </p:sp>
    </p:spTree>
    <p:extLst>
      <p:ext uri="{BB962C8B-B14F-4D97-AF65-F5344CB8AC3E}">
        <p14:creationId xmlns:p14="http://schemas.microsoft.com/office/powerpoint/2010/main" val="320314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F0BA2-5F04-9992-41FC-9163AEAF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0" y="550607"/>
            <a:ext cx="10058401" cy="48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2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9A9FF-ACE6-52EC-CF3C-383DF42D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0" y="530942"/>
            <a:ext cx="10913807" cy="467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09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231</TotalTime>
  <Words>324</Words>
  <Application>Microsoft Office PowerPoint</Application>
  <PresentationFormat>Widescreen</PresentationFormat>
  <Paragraphs>77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Impact</vt:lpstr>
      <vt:lpstr>Lato</vt:lpstr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Puttoju</dc:creator>
  <cp:lastModifiedBy>Divya Puttoju</cp:lastModifiedBy>
  <cp:revision>4</cp:revision>
  <dcterms:created xsi:type="dcterms:W3CDTF">2025-04-25T01:51:12Z</dcterms:created>
  <dcterms:modified xsi:type="dcterms:W3CDTF">2025-04-25T05:42:19Z</dcterms:modified>
</cp:coreProperties>
</file>